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84" r:id="rId11"/>
    <p:sldId id="269" r:id="rId12"/>
    <p:sldId id="274" r:id="rId13"/>
    <p:sldId id="275" r:id="rId14"/>
    <p:sldId id="267" r:id="rId15"/>
    <p:sldId id="273" r:id="rId16"/>
    <p:sldId id="272" r:id="rId17"/>
    <p:sldId id="271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4"/>
    <p:restoredTop sz="94718"/>
  </p:normalViewPr>
  <p:slideViewPr>
    <p:cSldViewPr snapToGrid="0" snapToObjects="1">
      <p:cViewPr varScale="1">
        <p:scale>
          <a:sx n="109" d="100"/>
          <a:sy n="109" d="100"/>
        </p:scale>
        <p:origin x="2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D510FE-DF26-1595-D436-28C963E8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067" y="4595446"/>
            <a:ext cx="3460427" cy="2255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49AFC-ADC1-CBD0-753A-8A738D8D7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8193"/>
            <a:ext cx="4586701" cy="28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7B53C-F793-4A63-AD04-E345C8604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24" y="-8570"/>
            <a:ext cx="4557299" cy="472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B518E-71EA-21DC-031B-C5EF00F5E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23" y="-25330"/>
            <a:ext cx="4664765" cy="3893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7C4C-FA01-D8A1-72FF-5DC781C7BE66}"/>
              </a:ext>
            </a:extLst>
          </p:cNvPr>
          <p:cNvSpPr txBox="1"/>
          <p:nvPr/>
        </p:nvSpPr>
        <p:spPr>
          <a:xfrm>
            <a:off x="8725296" y="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7908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69696F-8887-D418-F133-FFD9F782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4" y="-49255"/>
            <a:ext cx="3991949" cy="4081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19B12-1273-B6F0-C915-BC63DC65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77" y="0"/>
            <a:ext cx="4720501" cy="68633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046E-FA12-FB0D-EE70-DE301DC6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" y="3969898"/>
            <a:ext cx="3448480" cy="28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9DC49-9F9F-79C4-552E-08B43461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55A9DF-7377-89F7-8318-3645E68B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65" y="28345"/>
            <a:ext cx="2545179" cy="2884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AA99A-C7C8-3C3A-83D8-0E941811E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033" y="1455582"/>
            <a:ext cx="2072814" cy="1457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82007-5941-EAA2-463E-A321DA6B5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115" y="80056"/>
            <a:ext cx="1807994" cy="1379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74D95-0B97-DC64-4B1A-D9BE67C04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131" y="2913238"/>
            <a:ext cx="2694125" cy="2126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CC582-E86E-D551-59CB-E9CF9E0FD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258" y="5111262"/>
            <a:ext cx="3045594" cy="1746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A68AA-6678-3070-3EA4-ACE0CB1206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340" t="37138" r="60708" b="34617"/>
          <a:stretch/>
        </p:blipFill>
        <p:spPr>
          <a:xfrm>
            <a:off x="6758528" y="2918743"/>
            <a:ext cx="2401047" cy="22074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0583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0"/>
            <a:ext cx="3888014" cy="40839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AE24A-51C7-F22E-4497-8537316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1" y="32060"/>
            <a:ext cx="5353400" cy="48155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" y="3856258"/>
            <a:ext cx="3922222" cy="29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5" y="2357718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0" y="35169"/>
            <a:ext cx="6732104" cy="6777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75187-2737-ACCE-D9C2-F54485E67C33}"/>
              </a:ext>
            </a:extLst>
          </p:cNvPr>
          <p:cNvSpPr txBox="1"/>
          <p:nvPr/>
        </p:nvSpPr>
        <p:spPr>
          <a:xfrm>
            <a:off x="0" y="514534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nLog</a:t>
            </a:r>
            <a:r>
              <a:rPr lang="en-US" b="1" dirty="0"/>
              <a:t>(n) solution –</a:t>
            </a:r>
          </a:p>
          <a:p>
            <a:r>
              <a:rPr lang="en-US" b="1" dirty="0"/>
              <a:t>sort, then get</a:t>
            </a:r>
          </a:p>
          <a:p>
            <a:r>
              <a:rPr lang="en-US" b="1" dirty="0"/>
              <a:t>kth element</a:t>
            </a:r>
          </a:p>
        </p:txBody>
      </p:sp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61A8A-B382-8DED-91EE-E8A4655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50" y="33284"/>
            <a:ext cx="4522450" cy="5453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D5DE7-4444-3D89-7C79-C3CAD89D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33284"/>
            <a:ext cx="4522450" cy="5079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FBA9-1642-9A73-7409-7145B52F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7493" y="-841693"/>
            <a:ext cx="6856968" cy="8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FAB0-A0D3-3397-0D0D-6662123D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2" y="1040788"/>
            <a:ext cx="8743116" cy="42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8106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3A9004-C338-D087-5A28-E26EBA1F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3088" cy="2249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5492F6-A535-54DC-4335-7B2344C6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042"/>
            <a:ext cx="4008677" cy="2157824"/>
          </a:xfrm>
          <a:prstGeom prst="rect">
            <a:avLst/>
          </a:prstGeom>
        </p:spPr>
      </p:pic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689201C-31D7-8B1D-42F2-BF90477C8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4" y="4387312"/>
            <a:ext cx="3203981" cy="2441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2684000" y="5021934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101F900-355D-B850-1534-4C8F3E44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439" y="29397"/>
            <a:ext cx="4461266" cy="37065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CA7CEC-E431-71F5-E40C-3874044167BC}"/>
              </a:ext>
            </a:extLst>
          </p:cNvPr>
          <p:cNvSpPr txBox="1"/>
          <p:nvPr/>
        </p:nvSpPr>
        <p:spPr>
          <a:xfrm>
            <a:off x="4396154" y="1698726"/>
            <a:ext cx="1545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</a:t>
            </a:r>
          </a:p>
          <a:p>
            <a:r>
              <a:rPr lang="en-US" sz="1100" dirty="0"/>
              <a:t>memo[(</a:t>
            </a:r>
            <a:r>
              <a:rPr lang="en-US" sz="1100" dirty="0" err="1"/>
              <a:t>i</a:t>
            </a:r>
            <a:r>
              <a:rPr lang="en-US" sz="1100" dirty="0"/>
              <a:t>, </a:t>
            </a:r>
            <a:r>
              <a:rPr lang="en-US" sz="1100" dirty="0" err="1"/>
              <a:t>sumCalc</a:t>
            </a:r>
            <a:r>
              <a:rPr lang="en-US" sz="1100" dirty="0"/>
              <a:t>)]=res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1BC1FF-BBB6-BFC9-BE23-268344EDA83E}"/>
              </a:ext>
            </a:extLst>
          </p:cNvPr>
          <p:cNvCxnSpPr/>
          <p:nvPr/>
        </p:nvCxnSpPr>
        <p:spPr>
          <a:xfrm flipV="1">
            <a:off x="4689232" y="1710449"/>
            <a:ext cx="351693" cy="8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7EC744-F993-11B9-5A9F-80AFF11025F9}"/>
              </a:ext>
            </a:extLst>
          </p:cNvPr>
          <p:cNvSpPr txBox="1"/>
          <p:nvPr/>
        </p:nvSpPr>
        <p:spPr>
          <a:xfrm>
            <a:off x="4289255" y="2426676"/>
            <a:ext cx="16001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include memo in each call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842285" y="1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B37A-5D73-FA27-6A62-0274377E3121}"/>
              </a:ext>
            </a:extLst>
          </p:cNvPr>
          <p:cNvSpPr txBox="1"/>
          <p:nvPr/>
        </p:nvSpPr>
        <p:spPr>
          <a:xfrm>
            <a:off x="6243556" y="3041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(SLL)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35A8-F536-756E-A635-FCF8B5CBEB46}"/>
              </a:ext>
            </a:extLst>
          </p:cNvPr>
          <p:cNvSpPr txBox="1"/>
          <p:nvPr/>
        </p:nvSpPr>
        <p:spPr>
          <a:xfrm>
            <a:off x="2453079" y="33639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43DA-19C9-BCE1-D599-B63DBA72B4C9}"/>
              </a:ext>
            </a:extLst>
          </p:cNvPr>
          <p:cNvSpPr txBox="1"/>
          <p:nvPr/>
        </p:nvSpPr>
        <p:spPr>
          <a:xfrm>
            <a:off x="5162711" y="49320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D0D4-1C74-5E09-07B4-B6C9720836B8}"/>
              </a:ext>
            </a:extLst>
          </p:cNvPr>
          <p:cNvSpPr txBox="1"/>
          <p:nvPr/>
        </p:nvSpPr>
        <p:spPr>
          <a:xfrm>
            <a:off x="8362453" y="4402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83C3-06B6-AF74-D7F0-9F4E295D7832}"/>
              </a:ext>
            </a:extLst>
          </p:cNvPr>
          <p:cNvSpPr txBox="1"/>
          <p:nvPr/>
        </p:nvSpPr>
        <p:spPr>
          <a:xfrm>
            <a:off x="4974097" y="175771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[11, 14, 21] =&gt; 11:14, 14:21, 21:-1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3655</TotalTime>
  <Words>157</Words>
  <Application>Microsoft Macintosh PowerPoint</Application>
  <PresentationFormat>Letter Paper (8.5x11 in)</PresentationFormat>
  <Paragraphs>52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86</cp:revision>
  <cp:lastPrinted>2025-01-26T11:22:22Z</cp:lastPrinted>
  <dcterms:created xsi:type="dcterms:W3CDTF">2022-06-07T05:59:01Z</dcterms:created>
  <dcterms:modified xsi:type="dcterms:W3CDTF">2025-01-26T11:49:33Z</dcterms:modified>
</cp:coreProperties>
</file>